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1483" r:id="rId5"/>
    <p:sldId id="1398" r:id="rId6"/>
    <p:sldId id="1379" r:id="rId7"/>
    <p:sldId id="1528" r:id="rId8"/>
    <p:sldId id="1529" r:id="rId9"/>
    <p:sldId id="1520" r:id="rId10"/>
    <p:sldId id="1510" r:id="rId11"/>
    <p:sldId id="1511" r:id="rId12"/>
    <p:sldId id="1503" r:id="rId13"/>
    <p:sldId id="1512" r:id="rId14"/>
    <p:sldId id="1523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30" r:id="rId28"/>
    <p:sldId id="1519" r:id="rId29"/>
    <p:sldId id="1506" r:id="rId30"/>
    <p:sldId id="1521" r:id="rId31"/>
    <p:sldId id="1522" r:id="rId32"/>
    <p:sldId id="1531" r:id="rId33"/>
    <p:sldId id="1527" r:id="rId34"/>
    <p:sldId id="1500" r:id="rId35"/>
    <p:sldId id="1501" r:id="rId3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30"/>
            <p14:sldId id="1519"/>
            <p14:sldId id="1506"/>
            <p14:sldId id="1521"/>
            <p14:sldId id="1522"/>
            <p14:sldId id="1531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11/27/2018 1:16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11/27/2018 1:16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1:16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spnet-cognito-identity-provi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ws/aws-ssm-data-protection-provider-for-aspnet" TargetMode="External"/><Relationship Id="rId4" Type="http://schemas.openxmlformats.org/officeDocument/2006/relationships/hyperlink" Target="https://github.com/aws/aws-dotnet-extensions-configur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ws/aws-lambda-dotnet/tree/master/Tools/LambdaTestToo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ws/aws-toolkit-vscode" TargetMode="External"/><Relationship Id="rId5" Type="http://schemas.openxmlformats.org/officeDocument/2006/relationships/hyperlink" Target="https://github.com/aws/aws-extensions-for-dotnet-cli" TargetMode="External"/><Relationship Id="rId4" Type="http://schemas.openxmlformats.org/officeDocument/2006/relationships/hyperlink" Target="https://github.com/aws/aws-lambda-dotne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8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/>
              <a:t>@</a:t>
            </a:r>
            <a:r>
              <a:rPr lang="en-US" dirty="0" err="1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075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No charge for idle compute environments.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Ability to use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</a:t>
            </a:r>
            <a:r>
              <a:rPr lang="en-US" dirty="0" smtClean="0">
                <a:latin typeface="+mn-lt"/>
              </a:rPr>
              <a:t>AWS .NET Mock </a:t>
            </a:r>
            <a:r>
              <a:rPr lang="en-US" dirty="0" smtClean="0">
                <a:latin typeface="+mn-lt"/>
              </a:rPr>
              <a:t>Lambda Test Tool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</a:t>
            </a:r>
            <a:r>
              <a:rPr lang="en-US" dirty="0" smtClean="0">
                <a:latin typeface="+mn-lt"/>
              </a:rPr>
              <a:t>AWS .NET </a:t>
            </a:r>
            <a:r>
              <a:rPr lang="en-US" dirty="0" smtClean="0">
                <a:latin typeface="+mn-lt"/>
              </a:rPr>
              <a:t>Core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</a:t>
            </a:r>
            <a:r>
              <a:rPr lang="en-US" dirty="0" smtClean="0">
                <a:latin typeface="+mn-lt"/>
              </a:rPr>
              <a:t>AWS .NET </a:t>
            </a:r>
            <a:r>
              <a:rPr lang="en-US" dirty="0" smtClean="0">
                <a:latin typeface="+mn-lt"/>
              </a:rPr>
              <a:t>Mock Lambda Test Tool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7" y="1990945"/>
            <a:ext cx="13237269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Use our upcoming high level libraries to handle identity, data protection and configuration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Systems Manager Parameter Store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68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Upcoming </a:t>
            </a:r>
            <a:r>
              <a:rPr lang="en-US" dirty="0"/>
              <a:t>l</a:t>
            </a:r>
            <a:r>
              <a:rPr lang="en-US" dirty="0" smtClean="0"/>
              <a:t>ibrary </a:t>
            </a:r>
            <a:r>
              <a:rPr lang="en-US" dirty="0"/>
              <a:t>r</a:t>
            </a:r>
            <a:r>
              <a:rPr lang="en-US" dirty="0" smtClean="0"/>
              <a:t>epositories on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361178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Identity Provider for Amazon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3"/>
              </a:rPr>
              <a:t>https</a:t>
            </a:r>
            <a:r>
              <a:rPr lang="en-US" sz="2800" dirty="0">
                <a:latin typeface="+mn-lt"/>
                <a:hlinkClick r:id="rId3"/>
              </a:rPr>
              <a:t>://</a:t>
            </a:r>
            <a:r>
              <a:rPr lang="en-US" sz="2800" dirty="0" smtClean="0">
                <a:latin typeface="+mn-lt"/>
                <a:hlinkClick r:id="rId3"/>
              </a:rPr>
              <a:t>github.com/aws/aws-aspnet-cognito-identity-provider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IConfiguration</a:t>
            </a:r>
            <a:r>
              <a:rPr lang="en-US" dirty="0" smtClean="0">
                <a:latin typeface="+mn-lt"/>
              </a:rPr>
              <a:t> Provider for AWS Systems Manager Parameter Store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4"/>
              </a:rPr>
              <a:t>https</a:t>
            </a:r>
            <a:r>
              <a:rPr lang="en-US" sz="2800" dirty="0">
                <a:latin typeface="+mn-lt"/>
                <a:hlinkClick r:id="rId4"/>
              </a:rPr>
              <a:t>://</a:t>
            </a:r>
            <a:r>
              <a:rPr lang="en-US" sz="2800" dirty="0" smtClean="0">
                <a:latin typeface="+mn-lt"/>
                <a:hlinkClick r:id="rId4"/>
              </a:rPr>
              <a:t>github.com/aws/aws-dotnet-extensions-configuration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</a:t>
            </a:r>
            <a:r>
              <a:rPr lang="en-US" dirty="0" err="1" smtClean="0">
                <a:latin typeface="+mn-lt"/>
              </a:rPr>
              <a:t>DataProtection</a:t>
            </a:r>
            <a:r>
              <a:rPr lang="en-US" dirty="0" smtClean="0">
                <a:latin typeface="+mn-lt"/>
              </a:rPr>
              <a:t> Provider for </a:t>
            </a:r>
            <a:r>
              <a:rPr lang="en-US" dirty="0"/>
              <a:t>AWS </a:t>
            </a:r>
            <a:r>
              <a:rPr lang="en-US" dirty="0" smtClean="0"/>
              <a:t>Systems Manager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5"/>
              </a:rPr>
              <a:t>https</a:t>
            </a:r>
            <a:r>
              <a:rPr lang="en-US" sz="2800" dirty="0">
                <a:latin typeface="+mn-lt"/>
                <a:hlinkClick r:id="rId5"/>
              </a:rPr>
              <a:t>://</a:t>
            </a:r>
            <a:r>
              <a:rPr lang="en-US" sz="2800" dirty="0" smtClean="0">
                <a:latin typeface="+mn-lt"/>
                <a:hlinkClick r:id="rId5"/>
              </a:rPr>
              <a:t>github.com/aws/aws-ssm-data-protection-provider-for-aspnet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:asvg="http://schemas.microsoft.com/office/drawing/2016/SVG/main" xmlns="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:asvg="http://schemas.microsoft.com/office/drawing/2016/SVG/main" xmlns="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:asvg="http://schemas.microsoft.com/office/drawing/2016/SVG/main" xmlns="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="" xmlns:asvg="http://schemas.microsoft.com/office/drawing/2016/SVG/main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.NET Mock Lambda Test Tool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5" y="1456038"/>
            <a:ext cx="7820886" cy="4478149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github.com/aws/aws-lambda-dotnet/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Toolkit for Visual Studio will auto configure</a:t>
            </a:r>
          </a:p>
          <a:p>
            <a:endParaRPr lang="en-US" dirty="0" smtClean="0"/>
          </a:p>
          <a:p>
            <a:r>
              <a:rPr lang="en-US" dirty="0" smtClean="0"/>
              <a:t>Visual Studio Code and </a:t>
            </a:r>
            <a:r>
              <a:rPr lang="en-US" dirty="0" err="1" smtClean="0"/>
              <a:t>JetBrains</a:t>
            </a:r>
            <a:r>
              <a:rPr lang="en-US" dirty="0" smtClean="0"/>
              <a:t> Rider instructions in README:</a:t>
            </a:r>
          </a:p>
          <a:p>
            <a:pPr lvl="1"/>
            <a:r>
              <a:rPr lang="en-US" dirty="0" smtClean="0"/>
              <a:t>Tools/LambdaTestTool/README.md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62" y="1456038"/>
            <a:ext cx="6398936" cy="4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2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806303"/>
            <a:ext cx="13174040" cy="642329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</a:t>
            </a:r>
            <a:r>
              <a:rPr lang="en-US" dirty="0" smtClean="0">
                <a:latin typeface="+mn-lt"/>
                <a:hlinkClick r:id="rId3"/>
              </a:rPr>
              <a:t>aws.amazon.com/net/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.NET Core 2.1 AWS Lambda Support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AWS Lambda Tools for </a:t>
            </a:r>
            <a:r>
              <a:rPr lang="en-US" dirty="0" smtClean="0">
                <a:latin typeface="+mn-lt"/>
              </a:rPr>
              <a:t>PowerShell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AWS Tools for Visual Studio Team </a:t>
            </a:r>
            <a:r>
              <a:rPr lang="en-US" dirty="0" smtClean="0"/>
              <a:t>Services version 1.1</a:t>
            </a:r>
            <a:r>
              <a:rPr lang="en-US" dirty="0" smtClean="0">
                <a:latin typeface="+mn-lt"/>
              </a:rPr>
              <a:t>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8346900"/>
          </a:xfrm>
        </p:spPr>
        <p:txBody>
          <a:bodyPr/>
          <a:lstStyle/>
          <a:p>
            <a:r>
              <a:rPr lang="en-US" dirty="0" smtClean="0"/>
              <a:t>AWS .</a:t>
            </a:r>
            <a:r>
              <a:rPr lang="en-US" dirty="0"/>
              <a:t>NET Blog: </a:t>
            </a:r>
            <a:r>
              <a:rPr lang="en-US" dirty="0">
                <a:hlinkClick r:id="rId2"/>
              </a:rPr>
              <a:t>https://aws.amazon.com/blogs/developer/tag/net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</a:t>
            </a:r>
            <a:r>
              <a:rPr lang="en-US" dirty="0"/>
              <a:t>SDK for .NET: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</a:t>
            </a:r>
            <a:r>
              <a:rPr lang="en-US" dirty="0"/>
              <a:t>NET Core: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</a:t>
            </a:r>
            <a:r>
              <a:rPr lang="en-US" dirty="0"/>
              <a:t>NET Global Tools: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github.com/aws/aws-extensions-for-dotnet-cli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Upcoming </a:t>
            </a:r>
            <a:r>
              <a:rPr lang="en-US" dirty="0" smtClean="0"/>
              <a:t>Toolkit for Visual </a:t>
            </a:r>
            <a:r>
              <a:rPr lang="en-US" dirty="0" smtClean="0"/>
              <a:t>Studio </a:t>
            </a:r>
            <a:r>
              <a:rPr lang="en-US" dirty="0" smtClean="0"/>
              <a:t>Code!: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Modern .NET applications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5303</TotalTime>
  <Words>728</Words>
  <Application>Microsoft Office PowerPoint</Application>
  <PresentationFormat>Custom</PresentationFormat>
  <Paragraphs>232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Upcoming library repositories on GitHub</vt:lpstr>
      <vt:lpstr>Revisiting the architecture</vt:lpstr>
      <vt:lpstr>PowerPoint Presentation</vt:lpstr>
      <vt:lpstr>Session wrap</vt:lpstr>
      <vt:lpstr>AWS .NET Mock Lambda Test Tool (Preview)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231</cp:revision>
  <dcterms:created xsi:type="dcterms:W3CDTF">2018-10-26T17:17:50Z</dcterms:created>
  <dcterms:modified xsi:type="dcterms:W3CDTF">2018-11-27T21:20:56Z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